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305" r:id="rId7"/>
    <p:sldId id="306" r:id="rId8"/>
    <p:sldId id="261" r:id="rId9"/>
    <p:sldId id="262" r:id="rId10"/>
    <p:sldId id="307" r:id="rId11"/>
    <p:sldId id="308" r:id="rId12"/>
    <p:sldId id="30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0" autoAdjust="0"/>
    <p:restoredTop sz="94660"/>
  </p:normalViewPr>
  <p:slideViewPr>
    <p:cSldViewPr>
      <p:cViewPr varScale="1">
        <p:scale>
          <a:sx n="68" d="100"/>
          <a:sy n="68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B1BBB3A-2ECF-4C8D-96B2-024EE2B1EA70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617D1AD-EFDC-465C-924B-4D624CCF9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B3A-2ECF-4C8D-96B2-024EE2B1EA70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D1AD-EFDC-465C-924B-4D624CCF9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EB1BBB3A-2ECF-4C8D-96B2-024EE2B1EA70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17D1AD-EFDC-465C-924B-4D624CCF9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B3A-2ECF-4C8D-96B2-024EE2B1EA70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D1AD-EFDC-465C-924B-4D624CCF9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B1BBB3A-2ECF-4C8D-96B2-024EE2B1EA70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6617D1AD-EFDC-465C-924B-4D624CCF9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B3A-2ECF-4C8D-96B2-024EE2B1EA70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D1AD-EFDC-465C-924B-4D624CCF9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B3A-2ECF-4C8D-96B2-024EE2B1EA70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D1AD-EFDC-465C-924B-4D624CCF9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B3A-2ECF-4C8D-96B2-024EE2B1EA70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D1AD-EFDC-465C-924B-4D624CCF9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B1BBB3A-2ECF-4C8D-96B2-024EE2B1EA70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D1AD-EFDC-465C-924B-4D624CCF9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B3A-2ECF-4C8D-96B2-024EE2B1EA70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D1AD-EFDC-465C-924B-4D624CCF9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B3A-2ECF-4C8D-96B2-024EE2B1EA70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D1AD-EFDC-465C-924B-4D624CCF93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B1BBB3A-2ECF-4C8D-96B2-024EE2B1EA70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617D1AD-EFDC-465C-924B-4D624CCF9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86461" y="381000"/>
            <a:ext cx="636894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dirty="0">
                <a:solidFill>
                  <a:schemeClr val="bg1">
                    <a:lumMod val="95000"/>
                  </a:schemeClr>
                </a:solidFill>
              </a:rPr>
              <a:t>The Visionary </a:t>
            </a:r>
          </a:p>
          <a:p>
            <a:pPr algn="ctr"/>
            <a:r>
              <a:rPr lang="en-US" sz="5400" b="1" dirty="0">
                <a:solidFill>
                  <a:schemeClr val="bg1">
                    <a:lumMod val="95000"/>
                  </a:schemeClr>
                </a:solidFill>
              </a:rPr>
              <a:t>School Administrator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5977" y="3353069"/>
            <a:ext cx="635802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</a:rPr>
              <a:t>Presented By</a:t>
            </a:r>
          </a:p>
          <a:p>
            <a:pPr algn="ctr"/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</a:rPr>
              <a:t>Alh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</a:rPr>
              <a:t>. Dr.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</a:rPr>
              <a:t>Wasiu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</a:rPr>
              <a:t>Adumadeyin</a:t>
            </a: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</a:rPr>
              <a:t> FIMC</a:t>
            </a:r>
            <a:endParaRPr lang="en-US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30274" y="5181600"/>
            <a:ext cx="62694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Georgia" pitchFamily="18" charset="0"/>
              </a:rPr>
              <a:t>At the South-West Professional Educators Conference, 26</a:t>
            </a:r>
            <a:r>
              <a:rPr lang="en-US" sz="3200" baseline="300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Georgia" pitchFamily="18" charset="0"/>
              </a:rPr>
              <a:t>th</a:t>
            </a:r>
            <a:r>
              <a:rPr lang="en-US" sz="32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Georgia" pitchFamily="18" charset="0"/>
              </a:rPr>
              <a:t> August 2021</a:t>
            </a:r>
            <a:endParaRPr lang="en-US" sz="3200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latin typeface="Georgia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A4FE6E-8CF7-446C-AE4A-86DEA0C24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988"/>
            <a:ext cx="2686462" cy="41919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3EC286-847C-45E2-83AD-211958DCD41B}"/>
              </a:ext>
            </a:extLst>
          </p:cNvPr>
          <p:cNvSpPr/>
          <p:nvPr/>
        </p:nvSpPr>
        <p:spPr>
          <a:xfrm>
            <a:off x="-1" y="5038931"/>
            <a:ext cx="265480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Georgia" pitchFamily="18" charset="0"/>
              </a:rPr>
              <a:t>Alh</a:t>
            </a:r>
            <a:r>
              <a:rPr lang="en-US" sz="32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Georgia" pitchFamily="18" charset="0"/>
              </a:rPr>
              <a:t>. Dr. </a:t>
            </a:r>
            <a:r>
              <a:rPr lang="en-US" sz="32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Georgia" pitchFamily="18" charset="0"/>
              </a:rPr>
              <a:t>Wasiu</a:t>
            </a:r>
            <a:r>
              <a:rPr lang="en-US" sz="32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Georgia" pitchFamily="18" charset="0"/>
              </a:rPr>
              <a:t> </a:t>
            </a:r>
          </a:p>
          <a:p>
            <a:pPr algn="ctr"/>
            <a:r>
              <a:rPr lang="en-US" sz="32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Georgia" pitchFamily="18" charset="0"/>
              </a:rPr>
              <a:t>Adumadeyin</a:t>
            </a:r>
            <a:endParaRPr lang="en-US" sz="3200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EB19F-8401-454D-867F-5F6C97A16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28600"/>
            <a:ext cx="8153400" cy="6629400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Have a good relationship with the operating environment.  </a:t>
            </a:r>
            <a:endParaRPr lang="en-N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a good relationship with regulatory authorities </a:t>
            </a:r>
            <a:endParaRPr lang="en-N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 Have a policy on:</a:t>
            </a:r>
            <a:endParaRPr lang="en-NG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Staff and staff welfare,</a:t>
            </a:r>
            <a:endParaRPr lang="en-N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Relationship with parents School contractors &amp; vendors  </a:t>
            </a:r>
            <a:endParaRPr lang="en-N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Community</a:t>
            </a:r>
            <a:endParaRPr lang="en-N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   Admission and student activities.</a:t>
            </a:r>
            <a:endParaRPr lang="en-N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 Advertisement policy</a:t>
            </a:r>
            <a:endParaRPr lang="en-N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NG" sz="2800" dirty="0"/>
          </a:p>
        </p:txBody>
      </p:sp>
    </p:spTree>
    <p:extLst>
      <p:ext uri="{BB962C8B-B14F-4D97-AF65-F5344CB8AC3E}">
        <p14:creationId xmlns:p14="http://schemas.microsoft.com/office/powerpoint/2010/main" val="2304458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78C0E-C520-4172-A3F6-184D00C28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"/>
            <a:ext cx="7239000" cy="6303336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Adopt e-learning techniques </a:t>
            </a:r>
            <a:endParaRPr lang="en-NG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Pray (with prayer anything is possible)</a:t>
            </a:r>
            <a:endParaRPr lang="en-NG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 </a:t>
            </a:r>
            <a:endParaRPr lang="en-NG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Acquisition of knowledge is good,  </a:t>
            </a:r>
            <a:r>
              <a:rPr lang="en-US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utilisation</a:t>
            </a: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the Ultimate" </a:t>
            </a:r>
            <a:endParaRPr lang="en-NG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NG" sz="4400" dirty="0"/>
          </a:p>
        </p:txBody>
      </p:sp>
    </p:spTree>
    <p:extLst>
      <p:ext uri="{BB962C8B-B14F-4D97-AF65-F5344CB8AC3E}">
        <p14:creationId xmlns:p14="http://schemas.microsoft.com/office/powerpoint/2010/main" val="1586476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60EFF2-5F0C-49CA-9A73-79032E1D3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AA37AA9-7773-49CC-926E-25E8520A7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9580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Alh</a:t>
            </a:r>
            <a:r>
              <a:rPr lang="en-US" dirty="0">
                <a:solidFill>
                  <a:schemeClr val="tx1"/>
                </a:solidFill>
              </a:rPr>
              <a:t>. Dr. </a:t>
            </a:r>
            <a:r>
              <a:rPr lang="en-US" dirty="0" err="1">
                <a:solidFill>
                  <a:schemeClr val="tx1"/>
                </a:solidFill>
              </a:rPr>
              <a:t>Wasiu</a:t>
            </a: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Adumadeyin</a:t>
            </a:r>
            <a:endParaRPr lang="en-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8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9979"/>
            <a:ext cx="7239000" cy="77724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it means to be visionary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953000" y="990600"/>
            <a:ext cx="1143000" cy="1625600"/>
            <a:chOff x="7410" y="2560"/>
            <a:chExt cx="1717" cy="2681"/>
          </a:xfrm>
        </p:grpSpPr>
        <p:cxnSp>
          <p:nvCxnSpPr>
            <p:cNvPr id="1027" name="AutoShape 3"/>
            <p:cNvCxnSpPr>
              <a:cxnSpLocks noChangeShapeType="1"/>
            </p:cNvCxnSpPr>
            <p:nvPr/>
          </p:nvCxnSpPr>
          <p:spPr bwMode="auto">
            <a:xfrm flipV="1">
              <a:off x="7497" y="2901"/>
              <a:ext cx="510" cy="23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7410" y="2560"/>
              <a:ext cx="1717" cy="4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Staff login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Content Placeholder 3"/>
          <p:cNvPicPr>
            <a:picLocks/>
          </p:cNvPicPr>
          <p:nvPr/>
        </p:nvPicPr>
        <p:blipFill>
          <a:blip r:embed="rId2"/>
          <a:srcRect l="26791" t="14183" r="19640" b="49216"/>
          <a:stretch>
            <a:fillRect/>
          </a:stretch>
        </p:blipFill>
        <p:spPr bwMode="auto">
          <a:xfrm>
            <a:off x="1295400" y="5091220"/>
            <a:ext cx="5029200" cy="176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FF55C4-0A87-48DB-93C5-6A6CB4E1B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2900" y="152400"/>
            <a:ext cx="7810500" cy="6629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an Administration is </a:t>
            </a:r>
            <a:endParaRPr lang="en-NG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Administration means a cooperative effort of a group of people in pursuit of a common objective. </a:t>
            </a:r>
            <a:endParaRPr lang="en-NG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the use of men and material resources to accomplish a purpose								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E.N Gladden</a:t>
            </a:r>
            <a:endParaRPr lang="en-NG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Administration is the direction, coordination and control of many persons to achieve some purpose											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L.D White </a:t>
            </a:r>
            <a:endParaRPr lang="en-NG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62A467-00AB-42AD-A39F-847B907E3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" y="2057399"/>
            <a:ext cx="9125243" cy="483576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F7EF7A2-6572-40BC-8D19-A5F45C42C73A}"/>
              </a:ext>
            </a:extLst>
          </p:cNvPr>
          <p:cNvSpPr txBox="1"/>
          <p:nvPr/>
        </p:nvSpPr>
        <p:spPr>
          <a:xfrm>
            <a:off x="18757" y="152400"/>
            <a:ext cx="8305800" cy="1655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School Administration is then the management of all school operations to achieve school goals. The goal could be inform of the vision statement of the school.</a:t>
            </a:r>
            <a:endParaRPr lang="en-NG" sz="2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7239000" cy="67056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Examples of School Vision </a:t>
            </a:r>
            <a:endParaRPr lang="en-NG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70560"/>
            <a:ext cx="7924800" cy="595884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N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4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Statement To build a community where all children feel loved, respected and encouraged to develop to their fullest potential</a:t>
            </a:r>
            <a:endParaRPr lang="en-NG" sz="4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NG" sz="4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2.Our vision is for each child to develop a curiosity of learning, discover their interest and grow in their love of learning.</a:t>
            </a:r>
            <a:endParaRPr lang="en-NG" sz="4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NG" sz="4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To equip our young people with the skills and mindset to thrive and then take on the world.</a:t>
            </a:r>
            <a:endParaRPr lang="en-NG" sz="4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7A43D-FB51-4400-B430-AEC609F78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7924800" cy="670560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makes a visionary administrator</a:t>
            </a:r>
            <a:endParaRPr lang="en-NG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CF69B-153F-42A6-B0E2-72B3662F7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0600"/>
            <a:ext cx="7772400" cy="5562600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1.He must be knowledgeable about teaching, learning process and school policies</a:t>
            </a:r>
            <a:endParaRPr lang="en-NG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He/she should have a strong communication and inter personal skills.  </a:t>
            </a:r>
            <a:endParaRPr lang="en-NG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Good ability to delegate responsibilities .</a:t>
            </a:r>
            <a:endParaRPr lang="en-NG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NG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581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D1116-018B-44C2-803D-83F4B8414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381000"/>
            <a:ext cx="8305800" cy="647700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Must be committed to school vision. </a:t>
            </a:r>
            <a:endParaRPr lang="en-NG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Must have growth mindset.</a:t>
            </a:r>
            <a:endParaRPr lang="en-NG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Must be emotionally balanced</a:t>
            </a:r>
            <a:endParaRPr lang="en-NG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Should be  fair and firm in judgment.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Must possess effective teaching ability.  </a:t>
            </a:r>
            <a:endParaRPr lang="en-NG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Must have basic knowledge of I T</a:t>
            </a:r>
            <a:endParaRPr lang="en-NG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1683055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5700" t="14922" r="7655" b="24297"/>
          <a:stretch>
            <a:fillRect/>
          </a:stretch>
        </p:blipFill>
        <p:spPr bwMode="auto">
          <a:xfrm>
            <a:off x="457200" y="969778"/>
            <a:ext cx="7239000" cy="412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4114800" y="3581400"/>
            <a:ext cx="2657475" cy="1152525"/>
            <a:chOff x="6360" y="12848"/>
            <a:chExt cx="4185" cy="1815"/>
          </a:xfrm>
        </p:grpSpPr>
        <p:cxnSp>
          <p:nvCxnSpPr>
            <p:cNvPr id="3078" name="AutoShape 6"/>
            <p:cNvCxnSpPr>
              <a:cxnSpLocks noChangeShapeType="1"/>
            </p:cNvCxnSpPr>
            <p:nvPr/>
          </p:nvCxnSpPr>
          <p:spPr bwMode="auto">
            <a:xfrm flipV="1">
              <a:off x="6360" y="13268"/>
              <a:ext cx="1095" cy="13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7200" y="12848"/>
              <a:ext cx="3345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Click on save when ur’e through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D91B5C4-8E93-411B-89F0-F944F0CA3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77200" cy="145701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21st Century Strategies Smart School Administrators Can adopt For School Growth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609416"/>
            <a:ext cx="8077199" cy="5096184"/>
          </a:xfrm>
        </p:spPr>
        <p:txBody>
          <a:bodyPr>
            <a:no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your school beautiful, unique and attractive.  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Create a selling point for your school.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Employ the right staff, train and retrain them.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Don’t condone inefficiency and laziness and  reward hard work .</a:t>
            </a:r>
            <a:endParaRPr lang="en-NG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4230</TotalTime>
  <Words>460</Words>
  <Application>Microsoft Office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Georgia</vt:lpstr>
      <vt:lpstr>Trebuchet MS</vt:lpstr>
      <vt:lpstr>Wingdings</vt:lpstr>
      <vt:lpstr>Wingdings 2</vt:lpstr>
      <vt:lpstr>Opulent</vt:lpstr>
      <vt:lpstr>PowerPoint Presentation</vt:lpstr>
      <vt:lpstr>What it means to be visionary</vt:lpstr>
      <vt:lpstr>PowerPoint Presentation</vt:lpstr>
      <vt:lpstr>PowerPoint Presentation</vt:lpstr>
      <vt:lpstr> Examples of School Vision </vt:lpstr>
      <vt:lpstr>What makes a visionary administrator</vt:lpstr>
      <vt:lpstr>PowerPoint Presentation</vt:lpstr>
      <vt:lpstr>PowerPoint Presentation</vt:lpstr>
      <vt:lpstr>21st Century Strategies Smart School Administrators Can adopt For School Growth</vt:lpstr>
      <vt:lpstr>PowerPoint Presentation</vt:lpstr>
      <vt:lpstr>PowerPoint Presentation</vt:lpstr>
      <vt:lpstr>Alh. Dr. Wasiu  Adumadeyin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SirPee</dc:creator>
  <cp:lastModifiedBy>Francis Uzor</cp:lastModifiedBy>
  <cp:revision>30</cp:revision>
  <dcterms:created xsi:type="dcterms:W3CDTF">2016-05-13T11:34:19Z</dcterms:created>
  <dcterms:modified xsi:type="dcterms:W3CDTF">2021-08-24T10:44:31Z</dcterms:modified>
</cp:coreProperties>
</file>